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B83-C4CE-4B2E-8AD5-1FE46B44ADED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38F1-2803-4FCD-8CF6-73330FB119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67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B83-C4CE-4B2E-8AD5-1FE46B44ADED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38F1-2803-4FCD-8CF6-73330FB119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288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B83-C4CE-4B2E-8AD5-1FE46B44ADED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38F1-2803-4FCD-8CF6-73330FB119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76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B83-C4CE-4B2E-8AD5-1FE46B44ADED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38F1-2803-4FCD-8CF6-73330FB119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B83-C4CE-4B2E-8AD5-1FE46B44ADED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38F1-2803-4FCD-8CF6-73330FB119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88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B83-C4CE-4B2E-8AD5-1FE46B44ADED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38F1-2803-4FCD-8CF6-73330FB119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4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B83-C4CE-4B2E-8AD5-1FE46B44ADED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38F1-2803-4FCD-8CF6-73330FB119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29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B83-C4CE-4B2E-8AD5-1FE46B44ADED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38F1-2803-4FCD-8CF6-73330FB119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20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B83-C4CE-4B2E-8AD5-1FE46B44ADED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38F1-2803-4FCD-8CF6-73330FB119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45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B83-C4CE-4B2E-8AD5-1FE46B44ADED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38F1-2803-4FCD-8CF6-73330FB119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B83-C4CE-4B2E-8AD5-1FE46B44ADED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38F1-2803-4FCD-8CF6-73330FB119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726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32B83-C4CE-4B2E-8AD5-1FE46B44ADED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B38F1-2803-4FCD-8CF6-73330FB119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14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taraku.metro.tokyo.lg.jp/hatarakikata/telewor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5724"/>
            <a:ext cx="6851972" cy="9079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</a:rPr>
              <a:t>～テレワーク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・</a:t>
            </a:r>
            <a:r>
              <a:rPr kumimoji="1" lang="ja-JP" altLang="en-US" sz="2400" b="1" dirty="0" smtClean="0">
                <a:solidFill>
                  <a:schemeClr val="bg1"/>
                </a:solidFill>
              </a:rPr>
              <a:t>パワーアップ作戦～　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ts val="600"/>
              </a:spcBef>
            </a:pPr>
            <a:r>
              <a:rPr kumimoji="1" lang="en-US" altLang="ja-JP" sz="2400" b="1" dirty="0" smtClean="0">
                <a:solidFill>
                  <a:schemeClr val="bg1"/>
                </a:solidFill>
              </a:rPr>
              <a:t>『</a:t>
            </a:r>
            <a:r>
              <a:rPr kumimoji="1" lang="ja-JP" altLang="en-US" sz="2400" b="1" dirty="0" smtClean="0">
                <a:solidFill>
                  <a:schemeClr val="bg1"/>
                </a:solidFill>
              </a:rPr>
              <a:t>テレワークの総点検チェックリスト</a:t>
            </a:r>
            <a:r>
              <a:rPr kumimoji="1" lang="en-US" altLang="ja-JP" sz="2400" b="1" dirty="0" smtClean="0">
                <a:solidFill>
                  <a:schemeClr val="bg1"/>
                </a:solidFill>
              </a:rPr>
              <a:t>』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9607" y="1197172"/>
            <a:ext cx="66243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・ テレワークの活用が進んでいますか</a:t>
            </a:r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r>
              <a:rPr kumimoji="1" lang="ja-JP" altLang="en-US" b="1" dirty="0" smtClean="0"/>
              <a:t>・ テレワークは職場に定着していますか</a:t>
            </a:r>
            <a:endParaRPr kumimoji="1" lang="en-US" altLang="ja-JP" b="1" dirty="0" smtClean="0"/>
          </a:p>
          <a:p>
            <a:endParaRPr kumimoji="1" lang="en-US" altLang="ja-JP" b="1" dirty="0"/>
          </a:p>
          <a:p>
            <a:r>
              <a:rPr kumimoji="1" lang="ja-JP" altLang="en-US" b="1" dirty="0" smtClean="0"/>
              <a:t>・ サテライトオフィスを活用していますか</a:t>
            </a:r>
            <a:endParaRPr kumimoji="1" lang="en-US" altLang="ja-JP" b="1" dirty="0" smtClean="0"/>
          </a:p>
          <a:p>
            <a:endParaRPr kumimoji="1" lang="en-US" altLang="ja-JP" b="1" dirty="0"/>
          </a:p>
          <a:p>
            <a:r>
              <a:rPr kumimoji="1" lang="ja-JP" altLang="en-US" b="1" dirty="0" smtClean="0"/>
              <a:t>・ テレワーク推進のための都のサポートを</a:t>
            </a:r>
            <a:endParaRPr kumimoji="1" lang="en-US" altLang="ja-JP" b="1" dirty="0" smtClean="0"/>
          </a:p>
          <a:p>
            <a:r>
              <a:rPr kumimoji="1" lang="ja-JP" altLang="en-US" b="1" dirty="0"/>
              <a:t> </a:t>
            </a:r>
            <a:r>
              <a:rPr kumimoji="1" lang="ja-JP" altLang="en-US" b="1" dirty="0" smtClean="0"/>
              <a:t>　ご存知ですか</a:t>
            </a:r>
            <a:endParaRPr kumimoji="1" lang="en-US" altLang="ja-JP" b="1" dirty="0" smtClean="0"/>
          </a:p>
          <a:p>
            <a:endParaRPr kumimoji="1" lang="en-US" altLang="ja-JP" b="1" dirty="0"/>
          </a:p>
          <a:p>
            <a:r>
              <a:rPr kumimoji="1" lang="ja-JP" altLang="en-US" b="1" dirty="0" smtClean="0"/>
              <a:t>・ テレワーク実施の目標</a:t>
            </a:r>
            <a:r>
              <a:rPr kumimoji="1" lang="ja-JP" altLang="en-US" b="1" dirty="0"/>
              <a:t>を立てています</a:t>
            </a:r>
            <a:r>
              <a:rPr kumimoji="1" lang="ja-JP" altLang="en-US" b="1" dirty="0" smtClean="0"/>
              <a:t>か</a:t>
            </a:r>
            <a:endParaRPr kumimoji="1" lang="en-US" altLang="ja-JP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9096" y="9264986"/>
            <a:ext cx="660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✔東京都の支援策は別紙参照（詳細は以下</a:t>
            </a:r>
            <a:r>
              <a:rPr kumimoji="1" lang="en-US" altLang="ja-JP" dirty="0" smtClean="0"/>
              <a:t>HP</a:t>
            </a:r>
            <a:r>
              <a:rPr kumimoji="1" lang="ja-JP" altLang="en-US" dirty="0" smtClean="0"/>
              <a:t>に記載）</a:t>
            </a:r>
            <a:endParaRPr kumimoji="1" lang="en-US" altLang="ja-JP" dirty="0" smtClean="0"/>
          </a:p>
          <a:p>
            <a:r>
              <a:rPr lang="en-US" altLang="ja-JP" u="sng" dirty="0">
                <a:hlinkClick r:id="rId2"/>
              </a:rPr>
              <a:t>https://www.hataraku.metro.tokyo.lg.jp/hatarakikata/telework</a:t>
            </a:r>
            <a:r>
              <a:rPr lang="en-US" altLang="ja-JP" u="sng" dirty="0" smtClean="0">
                <a:hlinkClick r:id="rId2"/>
              </a:rPr>
              <a:t>/</a:t>
            </a:r>
            <a:endParaRPr lang="ja-JP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9096" y="6396027"/>
            <a:ext cx="744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/>
              <a:t>【</a:t>
            </a:r>
            <a:r>
              <a:rPr kumimoji="1" lang="ja-JP" altLang="en-US" sz="2800" b="1" dirty="0" smtClean="0"/>
              <a:t>１月のテレワーク目標</a:t>
            </a:r>
            <a:r>
              <a:rPr kumimoji="1" lang="en-US" altLang="ja-JP" sz="2800" b="1" dirty="0" smtClean="0"/>
              <a:t>】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32080" y="6336781"/>
            <a:ext cx="6595032" cy="2794861"/>
          </a:xfrm>
          <a:prstGeom prst="rect">
            <a:avLst/>
          </a:prstGeom>
          <a:noFill/>
          <a:ln w="539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4330666"/>
            <a:ext cx="592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【</a:t>
            </a:r>
            <a:r>
              <a:rPr kumimoji="1" lang="ja-JP" altLang="en-US" b="1" dirty="0" smtClean="0"/>
              <a:t>あなたの会社の１２月のテレワークの状況</a:t>
            </a:r>
            <a:r>
              <a:rPr kumimoji="1" lang="en-US" altLang="ja-JP" b="1" dirty="0" smtClean="0"/>
              <a:t>】</a:t>
            </a:r>
            <a:endParaRPr kumimoji="1" lang="ja-JP" altLang="en-US" b="1" dirty="0"/>
          </a:p>
        </p:txBody>
      </p:sp>
      <p:sp>
        <p:nvSpPr>
          <p:cNvPr id="14" name="正方形/長方形 13"/>
          <p:cNvSpPr/>
          <p:nvPr/>
        </p:nvSpPr>
        <p:spPr>
          <a:xfrm>
            <a:off x="1709940" y="4726030"/>
            <a:ext cx="514156" cy="5141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600718" y="5194670"/>
            <a:ext cx="514156" cy="5141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　　　　　　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4089" y="4821646"/>
            <a:ext cx="573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（１） 週　　　　日のテレワーク</a:t>
            </a:r>
            <a:endParaRPr kumimoji="1" lang="ja-JP" altLang="en-US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4796" y="6847325"/>
            <a:ext cx="66045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１２月に比べてテレワーク強化！！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74089" y="5339494"/>
            <a:ext cx="573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（２） 社員のうち、　　　割がテレワーク</a:t>
            </a:r>
            <a:endParaRPr kumimoji="1" lang="ja-JP" altLang="en-US" b="1" dirty="0"/>
          </a:p>
        </p:txBody>
      </p:sp>
      <p:sp>
        <p:nvSpPr>
          <p:cNvPr id="41" name="正方形/長方形 40"/>
          <p:cNvSpPr/>
          <p:nvPr/>
        </p:nvSpPr>
        <p:spPr>
          <a:xfrm>
            <a:off x="1627418" y="7371782"/>
            <a:ext cx="514156" cy="5141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74089" y="7472104"/>
            <a:ext cx="5549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（１） 週　　　　日のテレワーク</a:t>
            </a:r>
            <a:endParaRPr kumimoji="1" lang="ja-JP" altLang="en-US" b="1" dirty="0"/>
          </a:p>
        </p:txBody>
      </p:sp>
      <p:sp>
        <p:nvSpPr>
          <p:cNvPr id="35" name="正方形/長方形 34"/>
          <p:cNvSpPr/>
          <p:nvPr/>
        </p:nvSpPr>
        <p:spPr>
          <a:xfrm>
            <a:off x="2589188" y="7923239"/>
            <a:ext cx="514156" cy="5141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　　　　　　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74089" y="8008666"/>
            <a:ext cx="647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（２） 社員のうち、　　　割がテレワーク</a:t>
            </a:r>
            <a:endParaRPr kumimoji="1" lang="ja-JP" altLang="en-US" b="1" dirty="0"/>
          </a:p>
        </p:txBody>
      </p:sp>
      <p:sp>
        <p:nvSpPr>
          <p:cNvPr id="32" name="正方形/長方形 31"/>
          <p:cNvSpPr/>
          <p:nvPr/>
        </p:nvSpPr>
        <p:spPr>
          <a:xfrm>
            <a:off x="1830071" y="8488385"/>
            <a:ext cx="514156" cy="5141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　　　　　　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74089" y="8593900"/>
            <a:ext cx="647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（３</a:t>
            </a:r>
            <a:r>
              <a:rPr kumimoji="1" lang="ja-JP" altLang="en-US" b="1" dirty="0"/>
              <a:t>）</a:t>
            </a:r>
            <a:r>
              <a:rPr kumimoji="1" lang="ja-JP" altLang="en-US" b="1" dirty="0" smtClean="0"/>
              <a:t>延べ　　　　人がテレワーク</a:t>
            </a:r>
            <a:endParaRPr kumimoji="1" lang="ja-JP" altLang="en-US" b="1" dirty="0"/>
          </a:p>
        </p:txBody>
      </p:sp>
      <p:sp>
        <p:nvSpPr>
          <p:cNvPr id="34" name="正方形/長方形 33"/>
          <p:cNvSpPr/>
          <p:nvPr/>
        </p:nvSpPr>
        <p:spPr>
          <a:xfrm>
            <a:off x="1859950" y="5739197"/>
            <a:ext cx="514156" cy="5141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　　　　　　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74089" y="5875192"/>
            <a:ext cx="573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（３） 延べ　　　　人がテレワーク</a:t>
            </a:r>
            <a:endParaRPr kumimoji="1" lang="ja-JP" altLang="en-US" b="1" dirty="0"/>
          </a:p>
        </p:txBody>
      </p:sp>
      <p:sp>
        <p:nvSpPr>
          <p:cNvPr id="40" name="正方形/長方形 39"/>
          <p:cNvSpPr/>
          <p:nvPr/>
        </p:nvSpPr>
        <p:spPr>
          <a:xfrm>
            <a:off x="5528590" y="1267836"/>
            <a:ext cx="214315" cy="21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5340456" y="916855"/>
            <a:ext cx="585364" cy="282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YES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5960216" y="916855"/>
            <a:ext cx="585364" cy="282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528590" y="1810370"/>
            <a:ext cx="214315" cy="21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6167021" y="1810370"/>
            <a:ext cx="214315" cy="21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5528590" y="2354293"/>
            <a:ext cx="214315" cy="21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6167021" y="2354293"/>
            <a:ext cx="214315" cy="21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6167021" y="1266447"/>
            <a:ext cx="214315" cy="21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5528590" y="2990290"/>
            <a:ext cx="214315" cy="21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6167021" y="2990290"/>
            <a:ext cx="214315" cy="21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5528590" y="3770891"/>
            <a:ext cx="214315" cy="21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6167021" y="3770891"/>
            <a:ext cx="214315" cy="21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661" y="9264986"/>
            <a:ext cx="627311" cy="62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87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205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2022-01-07T03:01:55Z</dcterms:created>
  <dcterms:modified xsi:type="dcterms:W3CDTF">2022-01-07T03:02:07Z</dcterms:modified>
</cp:coreProperties>
</file>